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36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  <a:endParaRPr lang="ru-RU" sz="1100" dirty="0">
                <a:solidFill>
                  <a:srgbClr val="FF0000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12604" y="76518"/>
            <a:ext cx="8928992" cy="5026549"/>
            <a:chOff x="112604" y="76518"/>
            <a:chExt cx="8928992" cy="502654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2604" y="76518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ПОРЯДОК ДЕЙСТВИЯ ПО СИГНАЛУ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l="33462" t="23400" r="31888" b="5200"/>
            <a:stretch/>
          </p:blipFill>
          <p:spPr>
            <a:xfrm>
              <a:off x="4815511" y="555525"/>
              <a:ext cx="3913848" cy="45365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815511" y="4393150"/>
              <a:ext cx="3913848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3462" t="22702" r="31888" b="5201"/>
            <a:stretch/>
          </p:blipFill>
          <p:spPr>
            <a:xfrm>
              <a:off x="326680" y="555525"/>
              <a:ext cx="3885280" cy="454754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326681" y="1851670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ДОМА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43881" y="4393150"/>
              <a:ext cx="3868079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9795" y="1857772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НА РАБОТЕ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65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43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ilzira</cp:lastModifiedBy>
  <cp:revision>134</cp:revision>
  <dcterms:created xsi:type="dcterms:W3CDTF">2018-10-11T08:31:41Z</dcterms:created>
  <dcterms:modified xsi:type="dcterms:W3CDTF">2021-09-24T06:22:13Z</dcterms:modified>
</cp:coreProperties>
</file>